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2347912"/>
            <a:ext cx="52482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793088" cy="54662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56792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6859" y="3142523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975901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3791" y="480927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9067" y="5631080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0597" y="2367020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42724" y="3130949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6653" y="4005064"/>
            <a:ext cx="23818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27514" y="4797703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7797" y="2492896"/>
            <a:ext cx="17702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65169"/>
            <a:ext cx="10326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5021" y="2492895"/>
            <a:ext cx="3717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8104" y="3501008"/>
            <a:ext cx="1488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54242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896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0212" y="4944059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3984" y="3138409"/>
            <a:ext cx="830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8040" y="4052809"/>
            <a:ext cx="830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63935"/>
            <a:ext cx="108585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3731"/>
            <a:ext cx="8304609" cy="597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9189"/>
            <a:ext cx="8640960" cy="59021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3" y="3068960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821314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0803" y="3832889"/>
            <a:ext cx="432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6742" y="4509120"/>
            <a:ext cx="1270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1223" y="5229200"/>
            <a:ext cx="1270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5967" y="2060848"/>
            <a:ext cx="10024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0934" y="2813203"/>
            <a:ext cx="133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21015" y="3507684"/>
            <a:ext cx="133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2979" y="4221088"/>
            <a:ext cx="133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21557" y="4942944"/>
            <a:ext cx="9908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24655" y="5672149"/>
            <a:ext cx="9908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602199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3202" y="4551323"/>
            <a:ext cx="20985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7926" y="5517232"/>
            <a:ext cx="20985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1" y="2635136"/>
            <a:ext cx="1017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8566" y="3584260"/>
            <a:ext cx="1017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9235" y="4544959"/>
            <a:ext cx="10171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3291" y="5505658"/>
            <a:ext cx="12389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352928" cy="58395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8945" y="3756510"/>
            <a:ext cx="1063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8813" y="4485970"/>
            <a:ext cx="8268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744" y="3861047"/>
            <a:ext cx="962432" cy="543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3861047"/>
            <a:ext cx="832262" cy="543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2410" y="4601827"/>
            <a:ext cx="832262" cy="543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5852" y="4601827"/>
            <a:ext cx="1364697" cy="543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0835" y="5296308"/>
            <a:ext cx="832262" cy="543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4125"/>
            <a:ext cx="117443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996952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8737" y="2996952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40789"/>
            <a:ext cx="7475180" cy="63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695450"/>
            <a:ext cx="94773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92494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8706" y="2924944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22130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98706" y="422130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280920" cy="5691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7890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1872" y="469186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8352" y="4217304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14487"/>
            <a:ext cx="118014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20888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7447" y="3045921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604481"/>
            <a:ext cx="1261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08" y="404664"/>
            <a:ext cx="60960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196752"/>
            <a:ext cx="5616624" cy="533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7776864" cy="565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208912" cy="5963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20888"/>
            <a:ext cx="6859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7367" y="3068960"/>
            <a:ext cx="22224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7125" y="5129254"/>
            <a:ext cx="986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5129254"/>
            <a:ext cx="829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93270" y="5800586"/>
            <a:ext cx="829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8257" y="3439350"/>
            <a:ext cx="829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4782013"/>
            <a:ext cx="829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01877" y="5453345"/>
            <a:ext cx="829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